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07/07/2022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07/07/2022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07/07/2022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07/07/2022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07/07/2022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07/07/2022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07/07/2022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07/07/2022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07/07/2022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07/07/2022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07/07/2022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07/07/2022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de</a:t>
            </a:r>
            <a:r>
              <a:rPr lang="es-MX" sz="3200" b="1" dirty="0">
                <a:solidFill>
                  <a:srgbClr val="A963A9"/>
                </a:solidFill>
              </a:rPr>
              <a:t> Junio </a:t>
            </a:r>
            <a:r>
              <a:rPr lang="es-MX" sz="3200" dirty="0"/>
              <a:t>de 2022, no se celebraron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047197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 e junio de 2022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Jorge Alfonso de la Peña Contreras 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1463</TotalTime>
  <Words>72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IEC2019</cp:lastModifiedBy>
  <cp:revision>37</cp:revision>
  <dcterms:created xsi:type="dcterms:W3CDTF">2018-06-12T17:38:37Z</dcterms:created>
  <dcterms:modified xsi:type="dcterms:W3CDTF">2022-07-07T15:38:11Z</dcterms:modified>
</cp:coreProperties>
</file>